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7" r:id="rId6"/>
    <p:sldId id="266" r:id="rId7"/>
    <p:sldId id="268" r:id="rId8"/>
    <p:sldId id="263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/>
    <p:restoredTop sz="95940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E9BF7-DA98-B144-9D6F-8E6C1312B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第三班</a:t>
            </a:r>
            <a:br>
              <a:rPr kumimoji="1" lang="en-US" altLang="ja-JP" dirty="0"/>
            </a:br>
            <a:r>
              <a:rPr kumimoji="1" lang="ja-JP" altLang="en-US"/>
              <a:t>データサイエンスを用いた</a:t>
            </a:r>
            <a:br>
              <a:rPr kumimoji="1" lang="en-US" altLang="ja-JP" dirty="0"/>
            </a:br>
            <a:r>
              <a:rPr kumimoji="1" lang="ja-JP" altLang="en-US"/>
              <a:t>オススメ</a:t>
            </a:r>
            <a:r>
              <a:rPr lang="ja-JP" altLang="en-US"/>
              <a:t>駅紹介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E6ED8C-ACAC-1B4C-996D-42B23A485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/>
              <a:t>第三班：佐藤凛、常定光希、孫暁涵、長谷川紫乃</a:t>
            </a:r>
            <a:endParaRPr lang="en-US" altLang="ja-JP" dirty="0"/>
          </a:p>
          <a:p>
            <a:r>
              <a:rPr lang="ja-JP" altLang="en-US"/>
              <a:t>リーダー：栗田裕貴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95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6249A-16F0-2840-84A0-0F0DD850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89" y="2476500"/>
            <a:ext cx="6315073" cy="1905000"/>
          </a:xfrm>
        </p:spPr>
        <p:txBody>
          <a:bodyPr/>
          <a:lstStyle/>
          <a:p>
            <a:r>
              <a:rPr kumimoji="1" lang="ja-JP" altLang="en-US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81929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19830-0CC5-EB42-8BA2-00346B7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おすすめする対象者は</a:t>
            </a:r>
            <a:r>
              <a:rPr kumimoji="1" lang="en-US" altLang="ja-JP" dirty="0"/>
              <a:t>2</a:t>
            </a:r>
            <a:r>
              <a:rPr kumimoji="1" lang="ja-JP" altLang="en-US"/>
              <a:t>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FC34C-1B6C-CF47-A835-C6A6CD6C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10075861" cy="3124201"/>
          </a:xfrm>
        </p:spPr>
        <p:txBody>
          <a:bodyPr>
            <a:normAutofit/>
          </a:bodyPr>
          <a:lstStyle/>
          <a:p>
            <a:r>
              <a:rPr lang="ja-JP" altLang="en-US"/>
              <a:t>学業集中型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→大学での学業に集中する人向け</a:t>
            </a:r>
            <a:r>
              <a:rPr lang="en-US" altLang="ja-JP" dirty="0"/>
              <a:t> or </a:t>
            </a:r>
            <a:r>
              <a:rPr lang="ja-JP" altLang="en-US"/>
              <a:t>神奈川大学での生活を集中して楽しみたい人向け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例：東白楽駅等</a:t>
            </a:r>
            <a:r>
              <a:rPr lang="en-US" altLang="ja-JP" dirty="0"/>
              <a:t>(</a:t>
            </a:r>
            <a:r>
              <a:rPr lang="ja-JP" altLang="en-US"/>
              <a:t>東急東横線）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/>
              <a:t>学生生活満喫型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→大学生活を「学業」のみならず「大学生」の期間を楽しみたい人向け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例：調布駅</a:t>
            </a:r>
            <a:r>
              <a:rPr lang="en-US" altLang="ja-JP" dirty="0"/>
              <a:t>(</a:t>
            </a:r>
            <a:r>
              <a:rPr lang="ja-JP" altLang="en-US"/>
              <a:t>東急東横線）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401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 descr="グラフ, 棒グラフ&#10;&#10;自動的に生成された説明">
            <a:extLst>
              <a:ext uri="{FF2B5EF4-FFF2-40B4-BE49-F238E27FC236}">
                <a16:creationId xmlns:a16="http://schemas.microsoft.com/office/drawing/2014/main" id="{24718536-356A-644F-B45C-DE7B04B52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06764"/>
            <a:ext cx="6096000" cy="4894100"/>
          </a:xfrm>
        </p:spPr>
      </p:pic>
      <p:pic>
        <p:nvPicPr>
          <p:cNvPr id="13" name="図 12" descr="グラフ, 棒グラフ&#10;&#10;自動的に生成された説明">
            <a:extLst>
              <a:ext uri="{FF2B5EF4-FFF2-40B4-BE49-F238E27FC236}">
                <a16:creationId xmlns:a16="http://schemas.microsoft.com/office/drawing/2014/main" id="{FF410194-6F07-AE42-94E9-3D55E362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823"/>
            <a:ext cx="6096000" cy="4881982"/>
          </a:xfrm>
          <a:prstGeom prst="rect">
            <a:avLst/>
          </a:prstGeom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A3481A34-DF20-A942-B86F-84E4356F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6688"/>
            <a:ext cx="9905998" cy="1905000"/>
          </a:xfrm>
        </p:spPr>
        <p:txBody>
          <a:bodyPr/>
          <a:lstStyle/>
          <a:p>
            <a:r>
              <a:rPr kumimoji="1" lang="ja-JP" altLang="en-US"/>
              <a:t>グラフ表示</a:t>
            </a:r>
            <a:r>
              <a:rPr kumimoji="1" lang="en-US" altLang="ja-JP" dirty="0"/>
              <a:t>1</a:t>
            </a:r>
            <a:r>
              <a:rPr kumimoji="1" lang="ja-JP" altLang="en-US"/>
              <a:t>（</a:t>
            </a:r>
            <a:r>
              <a:rPr lang="ja-JP" altLang="en-US"/>
              <a:t>学生生活満喫型）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51641A-2EEF-494F-9B94-3343E664120C}"/>
              </a:ext>
            </a:extLst>
          </p:cNvPr>
          <p:cNvSpPr txBox="1"/>
          <p:nvPr/>
        </p:nvSpPr>
        <p:spPr>
          <a:xfrm>
            <a:off x="7099816" y="62116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縦軸が合計時間（通学時間）</a:t>
            </a:r>
            <a:endParaRPr kumimoji="1" lang="en-US" altLang="ja-JP" dirty="0"/>
          </a:p>
          <a:p>
            <a:r>
              <a:rPr kumimoji="1" lang="ja-JP" altLang="en-US"/>
              <a:t>横軸が路線を表しているグラフ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AC58B0-78C0-4442-B38F-FE845A4DD977}"/>
              </a:ext>
            </a:extLst>
          </p:cNvPr>
          <p:cNvSpPr txBox="1"/>
          <p:nvPr/>
        </p:nvSpPr>
        <p:spPr>
          <a:xfrm>
            <a:off x="1162110" y="623261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縦軸が家賃平均</a:t>
            </a:r>
            <a:endParaRPr kumimoji="1" lang="en-US" altLang="ja-JP" dirty="0"/>
          </a:p>
          <a:p>
            <a:r>
              <a:rPr kumimoji="1" lang="ja-JP" altLang="en-US"/>
              <a:t>横軸が駅名を表したグラフ</a:t>
            </a:r>
          </a:p>
        </p:txBody>
      </p:sp>
    </p:spTree>
    <p:extLst>
      <p:ext uri="{BB962C8B-B14F-4D97-AF65-F5344CB8AC3E}">
        <p14:creationId xmlns:p14="http://schemas.microsoft.com/office/powerpoint/2010/main" val="1850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FC124-9989-734F-97FA-2FC37288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五反田駅</a:t>
            </a:r>
            <a:r>
              <a:rPr kumimoji="1" lang="en-US" altLang="ja-JP" dirty="0"/>
              <a:t>】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D423E-6703-E146-828F-503DC090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2514601"/>
            <a:ext cx="10772775" cy="327660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/>
              <a:t>アクセスもそこまで悪くなく（「めっちゃかかる」とならない程度）</a:t>
            </a:r>
            <a:endParaRPr kumimoji="1" lang="en-US" altLang="ja-JP" dirty="0"/>
          </a:p>
          <a:p>
            <a:r>
              <a:rPr kumimoji="1" lang="ja-JP" altLang="en-US"/>
              <a:t>交通費も東京から神大に向かう額にしては安い（</a:t>
            </a:r>
            <a:r>
              <a:rPr kumimoji="1" lang="en-US" altLang="ja-JP" dirty="0"/>
              <a:t>400</a:t>
            </a:r>
            <a:r>
              <a:rPr kumimoji="1" lang="ja-JP" altLang="en-US"/>
              <a:t>円</a:t>
            </a:r>
            <a:r>
              <a:rPr lang="en-US" altLang="ja-JP" dirty="0"/>
              <a:t>~)</a:t>
            </a:r>
          </a:p>
          <a:p>
            <a:pPr marL="0" indent="0">
              <a:buNone/>
            </a:pPr>
            <a:r>
              <a:rPr kumimoji="1" lang="en-US" altLang="ja-JP" dirty="0"/>
              <a:t>※</a:t>
            </a:r>
            <a:r>
              <a:rPr kumimoji="1" lang="ja-JP" altLang="en-US"/>
              <a:t>何気高いが、オンラインが多くある今選択肢として見るのもまだあり？</a:t>
            </a:r>
            <a:endParaRPr kumimoji="1" lang="en-US" altLang="ja-JP" dirty="0"/>
          </a:p>
          <a:p>
            <a:r>
              <a:rPr lang="ja-JP" altLang="en-US"/>
              <a:t>平均家賃が約</a:t>
            </a:r>
            <a:r>
              <a:rPr lang="en-US" altLang="ja-JP" dirty="0"/>
              <a:t>3</a:t>
            </a:r>
            <a:r>
              <a:rPr lang="ja-JP" altLang="en-US"/>
              <a:t>万程度と学生にとって家賃はお手軽であり、尚且つ他のことにお金を回しやすい。</a:t>
            </a:r>
            <a:endParaRPr kumimoji="1" lang="en-US" altLang="ja-JP" dirty="0"/>
          </a:p>
          <a:p>
            <a:r>
              <a:rPr kumimoji="1" lang="ja-JP" altLang="en-US"/>
              <a:t>都心に近い上都内でも犯罪件数が少ない品川区に位置している。</a:t>
            </a:r>
            <a:endParaRPr kumimoji="1" lang="en-US" altLang="ja-JP" dirty="0"/>
          </a:p>
          <a:p>
            <a:r>
              <a:rPr lang="ja-JP" altLang="en-US"/>
              <a:t>周りに多くの商業施設やカフェがあり、気分転換がしやすい場所が多く位置している。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（東京に知人（高校の頃の同級生）などが多くいる人やカフェ巡り等が好きな人は尚オススメ！！）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5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2DA81-9155-4442-995A-DCC229A6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687"/>
            <a:ext cx="9905998" cy="1905000"/>
          </a:xfrm>
        </p:spPr>
        <p:txBody>
          <a:bodyPr/>
          <a:lstStyle/>
          <a:p>
            <a:r>
              <a:rPr kumimoji="1" lang="ja-JP" altLang="en-US"/>
              <a:t>都心の方が良い方、でも治安が不安な方へ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F9987B3-94E8-C243-8428-60C407DD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00275"/>
            <a:ext cx="9905998" cy="428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500" dirty="0"/>
              <a:t>【</a:t>
            </a:r>
            <a:r>
              <a:rPr lang="ja-JP" altLang="en-US" sz="2500"/>
              <a:t>調布駅</a:t>
            </a:r>
            <a:r>
              <a:rPr lang="en-US" altLang="ja-JP" sz="2500" dirty="0"/>
              <a:t>】</a:t>
            </a:r>
          </a:p>
          <a:p>
            <a:pPr marL="0" indent="0">
              <a:buNone/>
            </a:pP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・五反田駅は繁華街が多いため不安に思う方がいるかもしれないが、五反田駅に比べれば治安は良い</a:t>
            </a: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・五反田には劣るものの、家賃は約</a:t>
            </a:r>
            <a:r>
              <a:rPr lang="en-US" altLang="ja-JP" sz="2500" dirty="0"/>
              <a:t>3</a:t>
            </a:r>
            <a:r>
              <a:rPr lang="ja-JP" altLang="en-US" sz="2500"/>
              <a:t>万</a:t>
            </a:r>
            <a:r>
              <a:rPr lang="en-US" altLang="ja-JP" sz="2500" dirty="0"/>
              <a:t>5</a:t>
            </a:r>
            <a:r>
              <a:rPr lang="ja-JP" altLang="en-US" sz="2500"/>
              <a:t>千と安め</a:t>
            </a: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⇨五反田駅同様に他のことにお金を回す余裕は生まれる可能性は◯</a:t>
            </a:r>
            <a:endParaRPr lang="en-US" altLang="ja-JP" sz="2500" dirty="0"/>
          </a:p>
          <a:p>
            <a:pPr marL="0" indent="0">
              <a:buNone/>
            </a:pPr>
            <a:endParaRPr lang="en-US" altLang="ja-JP" sz="2500" dirty="0"/>
          </a:p>
          <a:p>
            <a:pPr marL="0" indent="0">
              <a:buNone/>
            </a:pPr>
            <a:r>
              <a:rPr kumimoji="1" lang="en-US" altLang="ja-JP" dirty="0"/>
              <a:t>※</a:t>
            </a:r>
            <a:r>
              <a:rPr kumimoji="1" lang="ja-JP" altLang="en-US"/>
              <a:t>交通費は自身で上手い具合調節する必要有り</a:t>
            </a:r>
            <a:r>
              <a:rPr kumimoji="1" lang="en-US" altLang="ja-JP" dirty="0"/>
              <a:t>……..</a:t>
            </a:r>
            <a:r>
              <a:rPr kumimoji="1" lang="ja-JP" altLang="en-US"/>
              <a:t>。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57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A3126EB6-EFD5-C349-A796-D0D7C3BA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" y="1058873"/>
            <a:ext cx="12193674" cy="5782123"/>
          </a:xfrm>
          <a:prstGeom prst="rect">
            <a:avLst/>
          </a:prstGeom>
        </p:spPr>
      </p:pic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CD42ED1A-42DC-8F48-B44E-DD71B3BE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" y="1075876"/>
            <a:ext cx="12165846" cy="57821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C4F29A3-36AB-764B-A8C0-78CDD78C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4" y="-413727"/>
            <a:ext cx="9905998" cy="1905000"/>
          </a:xfrm>
        </p:spPr>
        <p:txBody>
          <a:bodyPr/>
          <a:lstStyle/>
          <a:p>
            <a:r>
              <a:rPr kumimoji="1" lang="ja-JP" altLang="en-US"/>
              <a:t>グラフ表示</a:t>
            </a:r>
            <a:r>
              <a:rPr lang="en-US" altLang="ja-JP" dirty="0"/>
              <a:t>2</a:t>
            </a:r>
            <a:r>
              <a:rPr lang="ja-JP" altLang="en-US"/>
              <a:t>（学業集中型）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FC4532-C773-004E-BAFD-FAD33C6D48AD}"/>
              </a:ext>
            </a:extLst>
          </p:cNvPr>
          <p:cNvSpPr txBox="1"/>
          <p:nvPr/>
        </p:nvSpPr>
        <p:spPr>
          <a:xfrm>
            <a:off x="1800225" y="-3071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2" name="ドーナツ 11">
            <a:extLst>
              <a:ext uri="{FF2B5EF4-FFF2-40B4-BE49-F238E27FC236}">
                <a16:creationId xmlns:a16="http://schemas.microsoft.com/office/drawing/2014/main" id="{1DE0E140-9D6F-1140-A5B8-D8747FB382A5}"/>
              </a:ext>
            </a:extLst>
          </p:cNvPr>
          <p:cNvSpPr/>
          <p:nvPr/>
        </p:nvSpPr>
        <p:spPr>
          <a:xfrm>
            <a:off x="255500" y="3167512"/>
            <a:ext cx="4545100" cy="261461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3E7CB-779C-A542-A041-091444D3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コンテンツ プレースホルダー 1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01AF6EF7-44AF-6E45-9A6E-FB9FBB326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539"/>
            <a:ext cx="12192000" cy="6877540"/>
          </a:xfrm>
        </p:spPr>
      </p:pic>
      <p:pic>
        <p:nvPicPr>
          <p:cNvPr id="13" name="図 1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D2FD4406-D7DA-3D40-9122-E40252B7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9"/>
            <a:ext cx="12192000" cy="67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204889DD-130A-264F-A8D3-63055D0D7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7291"/>
            <a:ext cx="9081124" cy="5270710"/>
          </a:xfr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3773F35A-E96B-264B-82A3-0C5E1035938B}"/>
              </a:ext>
            </a:extLst>
          </p:cNvPr>
          <p:cNvSpPr txBox="1">
            <a:spLocks/>
          </p:cNvSpPr>
          <p:nvPr/>
        </p:nvSpPr>
        <p:spPr>
          <a:xfrm>
            <a:off x="169863" y="16668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/>
              <a:t>グラフ表示（</a:t>
            </a:r>
            <a:r>
              <a:rPr lang="en-US" altLang="ja-JP" dirty="0"/>
              <a:t>+α</a:t>
            </a:r>
            <a:r>
              <a:rPr lang="ja-JP" altLang="en-US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11D5AE-6520-F04E-A707-E211D8D8FEE1}"/>
              </a:ext>
            </a:extLst>
          </p:cNvPr>
          <p:cNvSpPr txBox="1"/>
          <p:nvPr/>
        </p:nvSpPr>
        <p:spPr>
          <a:xfrm>
            <a:off x="9081124" y="5490983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縦軸が物件数</a:t>
            </a:r>
            <a:endParaRPr kumimoji="1" lang="en-US" altLang="ja-JP" dirty="0"/>
          </a:p>
          <a:p>
            <a:r>
              <a:rPr kumimoji="1" lang="ja-JP" altLang="en-US"/>
              <a:t>横軸が合計時間（通学時間）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のグラフ。</a:t>
            </a:r>
          </a:p>
        </p:txBody>
      </p:sp>
    </p:spTree>
    <p:extLst>
      <p:ext uri="{BB962C8B-B14F-4D97-AF65-F5344CB8AC3E}">
        <p14:creationId xmlns:p14="http://schemas.microsoft.com/office/powerpoint/2010/main" val="263078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EADA4-84A2-C74B-A03B-D31F948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少し余裕ある人</a:t>
            </a:r>
            <a:r>
              <a:rPr lang="en-US" altLang="ja-JP" dirty="0"/>
              <a:t>/</a:t>
            </a:r>
            <a:r>
              <a:rPr lang="ja-JP" altLang="en-US"/>
              <a:t>こだわりたい人向け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39C3F-BA54-514E-B661-D11006720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500" dirty="0"/>
              <a:t>【</a:t>
            </a:r>
            <a:r>
              <a:rPr lang="ja-JP" altLang="en-US" sz="2500"/>
              <a:t>日本大通り駅</a:t>
            </a:r>
            <a:r>
              <a:rPr lang="en-US" altLang="ja-JP" sz="2500" dirty="0"/>
              <a:t>】</a:t>
            </a:r>
          </a:p>
          <a:p>
            <a:pPr marL="0" indent="0">
              <a:buNone/>
            </a:pP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・合計時間（通学時間）が短い</a:t>
            </a: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・元町中華街に近い</a:t>
            </a: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・選べる物件の数が多い→住む場所にこだわれる</a:t>
            </a:r>
            <a:endParaRPr lang="en-US" altLang="ja-JP" sz="2500" dirty="0"/>
          </a:p>
          <a:p>
            <a:pPr marL="0" indent="0">
              <a:buNone/>
            </a:pPr>
            <a:r>
              <a:rPr lang="ja-JP" altLang="en-US" sz="2500"/>
              <a:t>⇨自宅での課題等作業をストレスなく取り組める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919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メッシュ</Template>
  <TotalTime>3313</TotalTime>
  <Words>440</Words>
  <Application>Microsoft Macintosh PowerPoint</Application>
  <PresentationFormat>ワイド画面</PresentationFormat>
  <Paragraphs>48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メッシュ</vt:lpstr>
      <vt:lpstr>第三班 データサイエンスを用いた オススメ駅紹介</vt:lpstr>
      <vt:lpstr>おすすめする対象者は2組</vt:lpstr>
      <vt:lpstr>グラフ表示1（学生生活満喫型）</vt:lpstr>
      <vt:lpstr>【五反田駅】</vt:lpstr>
      <vt:lpstr>都心の方が良い方、でも治安が不安な方へ</vt:lpstr>
      <vt:lpstr>グラフ表示2（学業集中型）</vt:lpstr>
      <vt:lpstr>PowerPoint プレゼンテーション</vt:lpstr>
      <vt:lpstr>PowerPoint プレゼンテーション</vt:lpstr>
      <vt:lpstr>少し余裕ある人/こだわりたい人向け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第三班 データサイエンスを用いた オススメ駅紹介</dc:title>
  <dc:creator>202101914</dc:creator>
  <cp:lastModifiedBy>202101914</cp:lastModifiedBy>
  <cp:revision>1</cp:revision>
  <dcterms:created xsi:type="dcterms:W3CDTF">2021-11-16T04:54:13Z</dcterms:created>
  <dcterms:modified xsi:type="dcterms:W3CDTF">2021-11-18T12:07:16Z</dcterms:modified>
</cp:coreProperties>
</file>